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Romanticism Quotes </a:t>
            </a:r>
            <a:r>
              <a:rPr lang="en-AU" dirty="0" smtClean="0">
                <a:sym typeface="Wingdings" pitchFamily="2" charset="2"/>
              </a:rPr>
              <a:t> 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610351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Isaiah Berlin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32037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en-AU" i="1" dirty="0" smtClean="0"/>
              <a:t>“[Romanticism is] the single most important shift in the sensibility of Western thinking since the fifth century BC”.</a:t>
            </a:r>
            <a:endParaRPr lang="en-AU" i="1" dirty="0"/>
          </a:p>
        </p:txBody>
      </p:sp>
    </p:spTree>
    <p:extLst>
      <p:ext uri="{BB962C8B-B14F-4D97-AF65-F5344CB8AC3E}">
        <p14:creationId xmlns:p14="http://schemas.microsoft.com/office/powerpoint/2010/main" val="32943810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Charles Baudelaire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67000"/>
            <a:ext cx="8229600" cy="2133600"/>
          </a:xfrm>
        </p:spPr>
        <p:txBody>
          <a:bodyPr/>
          <a:lstStyle/>
          <a:p>
            <a:pPr marL="0" indent="0" algn="ctr">
              <a:buNone/>
            </a:pPr>
            <a:r>
              <a:rPr lang="en-AU" i="1" dirty="0" smtClean="0"/>
              <a:t>“Romanticism is precisely situated neither in choice of subject nor exact truth, but in the way of feeling.”</a:t>
            </a:r>
            <a:endParaRPr lang="en-AU" i="1" dirty="0"/>
          </a:p>
        </p:txBody>
      </p:sp>
    </p:spTree>
    <p:extLst>
      <p:ext uri="{BB962C8B-B14F-4D97-AF65-F5344CB8AC3E}">
        <p14:creationId xmlns:p14="http://schemas.microsoft.com/office/powerpoint/2010/main" val="24923964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Lovejoy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AU" i="1" dirty="0" smtClean="0"/>
              <a:t>“Typical manifestations of the spiritual essence of Romanticism have been variously conceived to be a passion for moonlight, for red waistcoats, for Gothic churches…for talking exclusively about oneself, for hero-worship, for losing oneself in an ecstatic contemplation of Nature.”</a:t>
            </a:r>
            <a:endParaRPr lang="en-AU" i="1" dirty="0"/>
          </a:p>
        </p:txBody>
      </p:sp>
    </p:spTree>
    <p:extLst>
      <p:ext uri="{BB962C8B-B14F-4D97-AF65-F5344CB8AC3E}">
        <p14:creationId xmlns:p14="http://schemas.microsoft.com/office/powerpoint/2010/main" val="5536932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95</Words>
  <Application>Microsoft Office PowerPoint</Application>
  <PresentationFormat>On-screen Show (4:3)</PresentationFormat>
  <Paragraphs>7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Romanticism Quotes  </vt:lpstr>
      <vt:lpstr>Isaiah Berlin</vt:lpstr>
      <vt:lpstr>Charles Baudelaire</vt:lpstr>
      <vt:lpstr>Lovejoy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Romanticism Quotes </dc:title>
  <dc:creator>Scarlett</dc:creator>
  <cp:lastModifiedBy>Scarlett</cp:lastModifiedBy>
  <cp:revision>5</cp:revision>
  <dcterms:created xsi:type="dcterms:W3CDTF">2006-08-16T00:00:00Z</dcterms:created>
  <dcterms:modified xsi:type="dcterms:W3CDTF">2011-06-04T00:49:24Z</dcterms:modified>
</cp:coreProperties>
</file>